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6" r:id="rId6"/>
    <p:sldId id="277" r:id="rId7"/>
    <p:sldId id="261" r:id="rId8"/>
    <p:sldId id="279" r:id="rId9"/>
    <p:sldId id="259" r:id="rId10"/>
    <p:sldId id="263" r:id="rId11"/>
    <p:sldId id="264" r:id="rId12"/>
    <p:sldId id="266" r:id="rId13"/>
    <p:sldId id="267" r:id="rId14"/>
    <p:sldId id="265" r:id="rId15"/>
    <p:sldId id="260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Belgeler\Downloads\YKS 2023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Belgeler\AppData\Local\Temp\Rar$DIa3860.40911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Belgeler\AppData\Local\Temp\Rar$DIa3860.44311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Belgeler\AppData\Local\Temp\Rar$DIa3860.5051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Belgeler\AppData\Local\Temp\Rar$DIa3860.9205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Belgeler\AppData\Local\Temp\Rar$DIa3860.48358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Belgeler\AppData\Local\Temp\Rar$DIa3860.26823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Belgeler\AppData\Local\Temp\Rar$DIa3860.14389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Belgeler\AppData\Local\Temp\Rar$DIa3860.18301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Belgeler\AppData\Local\Temp\Rar$DIa3860.22387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Belgeler\AppData\Local\Temp\Rar$DIa3860.25340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Belgeler\AppData\Local\Temp\Rar$DIa3860.10332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Belgeler\AppData\Local\Temp\Rar$DIa3860.38337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Belgeler\AppData\Local\Temp\Rar$DIa3860.9156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Belgeler\AppData\Local\Temp\Rar$DIa3860.12455\SINAV TAKVİM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Belgeler\Downloads\YKS 202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Belgeler\Downloads\YKS 2023 (2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Belgeler\AppData\Local\Temp\Rar$DIa3860.34851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Belgeler\Downloads\YKS 2023 (3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Belgeler\AppData\Local\Temp\Rar$DIa2940.45354\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Belgeler\AppData\Local\Temp\Rar$DIa2940.39696\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Belgeler\AppData\Local\Temp\Rar$DIa2712.7522\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Belgeler\AppData\Local\Temp\Rar$DIa3860.21616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PresentationFormat>Ekran Gösterisi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Belgeler</dc:creator>
  <cp:lastModifiedBy>Belgeler</cp:lastModifiedBy>
  <cp:revision>2</cp:revision>
  <dcterms:created xsi:type="dcterms:W3CDTF">2022-09-26T08:11:17Z</dcterms:created>
  <dcterms:modified xsi:type="dcterms:W3CDTF">2022-09-27T06:54:19Z</dcterms:modified>
</cp:coreProperties>
</file>